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主要介绍了大连市的一项关于运动的调查结果。调查显示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散步是大连人最喜欢的运动方式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他们常在绿道、公园和家附近的海边进行锻炼。此外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大连人进行体育锻炼不仅仅是为了减肥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他们对身材并不十分看重。同时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大连人在运动时广泛使用科技产品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如智能手表、运动应用程序和智能健身房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这些科技手段帮助他们记录运动习惯、提供建议、生成健康报告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甚至提醒他们进行锻炼。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08" y="823703"/>
            <a:ext cx="10605597" cy="1381161"/>
          </a:xfrm>
          <a:prstGeom prst="rect">
            <a:avLst/>
          </a:prstGeom>
        </p:spPr>
      </p:pic>
      <p:pic>
        <p:nvPicPr>
          <p:cNvPr id="4" name="语篇导航-DA.eps" descr="id:21474871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377940"/>
            <a:ext cx="1831975" cy="44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Survey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Dalian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Class 5, Grade 9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15.jpg" descr="id:21475019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1988840"/>
            <a:ext cx="5827395" cy="364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is people’s favourite sport in Dalian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Walking is No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favourite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Greenways, parks and the seaside near their homes are places for people to do sport conveniently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方便地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people in Dalian do sport just to lose weight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really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Body shape isn’t very important to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people in Dalian use much technology when doing sport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Technology, such as smart watches, sports apps or smart gyms, is used to record exercise habits, provide suggestions, give reports on health and even remind people to do sport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popular sport in Dalian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walking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badminton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swimming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football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55874" y="17728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788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“Walking is No.1 favourite.”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散步是第一最喜欢的。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最流行的运动是散步。故选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 of the people in Dalian do sport for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health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hobby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relaxation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body shape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700808"/>
            <a:ext cx="3742074" cy="5031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55874" y="172894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9328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细节理解题。根据图表可知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一半左右的人选择运动是为了爱好。故选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survey was done by a group of scientists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sports are difficult to find in Dalian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Dalian do sports for health than for fashion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smart but few people use it in their daily exercise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5730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推理判断题。根据图表可知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健康原因占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83.5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时尚原因占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27.9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因健康而锻炼的人比因时尚而锻炼的人多。故选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457</Words>
  <Application>Microsoft Office PowerPoint</Application>
  <PresentationFormat>自定义</PresentationFormat>
  <Paragraphs>28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440</cp:revision>
  <dcterms:created xsi:type="dcterms:W3CDTF">2020-11-06T05:24:00Z</dcterms:created>
  <dcterms:modified xsi:type="dcterms:W3CDTF">2025-09-17T11:45:26Z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